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42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57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80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96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56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8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20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61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1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A74F-7241-4018-920B-FD7DB6C0AFF7}" type="datetimeFigureOut">
              <a:rPr lang="it-IT" smtClean="0"/>
              <a:t>31/07/2019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366C-4443-4BB3-A06B-50D593D869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9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1" y="1890117"/>
            <a:ext cx="7772400" cy="715063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+mn-lt"/>
              </a:rPr>
              <a:t>TITLE</a:t>
            </a:r>
            <a:r>
              <a:rPr lang="it-IT" sz="4000" dirty="0" smtClean="0"/>
              <a:t>/</a:t>
            </a:r>
            <a:r>
              <a:rPr lang="it-IT" sz="4000" i="1" dirty="0" smtClean="0">
                <a:latin typeface="+mn-lt"/>
              </a:rPr>
              <a:t>TITOLO</a:t>
            </a:r>
            <a:endParaRPr lang="it-IT" sz="4000" i="1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" y="3058577"/>
            <a:ext cx="9144000" cy="84056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NAME SURNAME</a:t>
            </a:r>
            <a:r>
              <a:rPr lang="it-IT" sz="2000" dirty="0" smtClean="0">
                <a:cs typeface="Calibri" panose="020F0502020204030204" pitchFamily="34" charset="0"/>
              </a:rPr>
              <a:t>¹, </a:t>
            </a:r>
            <a:r>
              <a:rPr lang="it-IT" sz="2000" dirty="0"/>
              <a:t>NAME </a:t>
            </a:r>
            <a:r>
              <a:rPr lang="it-IT" sz="2000" dirty="0" smtClean="0"/>
              <a:t>SURNAME</a:t>
            </a:r>
            <a:r>
              <a:rPr lang="it-IT" sz="2000" dirty="0" smtClean="0">
                <a:cs typeface="Calibri" panose="020F0502020204030204" pitchFamily="34" charset="0"/>
              </a:rPr>
              <a:t>²</a:t>
            </a:r>
            <a:r>
              <a:rPr lang="it-IT" sz="2000" dirty="0">
                <a:cs typeface="Calibri" panose="020F0502020204030204" pitchFamily="34" charset="0"/>
              </a:rPr>
              <a:t>, NAME </a:t>
            </a:r>
            <a:r>
              <a:rPr lang="it-IT" sz="2000" dirty="0" smtClean="0">
                <a:cs typeface="Calibri" panose="020F0502020204030204" pitchFamily="34" charset="0"/>
              </a:rPr>
              <a:t>SURNAME¹*</a:t>
            </a:r>
          </a:p>
          <a:p>
            <a:r>
              <a:rPr lang="it-IT" sz="2000" dirty="0" smtClean="0"/>
              <a:t> </a:t>
            </a:r>
            <a:r>
              <a:rPr lang="it-IT" sz="2000" i="1" dirty="0" smtClean="0"/>
              <a:t>NOME COGNOME</a:t>
            </a:r>
            <a:r>
              <a:rPr lang="it-IT" sz="2000" i="1" dirty="0" smtClean="0">
                <a:cs typeface="Calibri" panose="020F0502020204030204" pitchFamily="34" charset="0"/>
              </a:rPr>
              <a:t>¹, NOME COGNOME², </a:t>
            </a:r>
            <a:r>
              <a:rPr lang="it-IT" sz="2000" i="1" dirty="0" smtClean="0"/>
              <a:t>NOME COGNOME</a:t>
            </a:r>
            <a:r>
              <a:rPr lang="it-IT" sz="2000" i="1" dirty="0" smtClean="0">
                <a:cs typeface="Calibri" panose="020F0502020204030204" pitchFamily="34" charset="0"/>
              </a:rPr>
              <a:t>¹*</a:t>
            </a:r>
            <a:endParaRPr lang="it-IT" sz="2000" i="1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457864" y="4392792"/>
            <a:ext cx="4002656" cy="99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800" dirty="0">
                <a:cs typeface="Calibri" panose="020F0502020204030204" pitchFamily="34" charset="0"/>
              </a:rPr>
              <a:t>¹Institution, </a:t>
            </a:r>
            <a:r>
              <a:rPr lang="it-IT" sz="1800" dirty="0" smtClean="0">
                <a:cs typeface="Calibri" panose="020F0502020204030204" pitchFamily="34" charset="0"/>
              </a:rPr>
              <a:t>Country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800" dirty="0" smtClean="0">
                <a:cs typeface="Calibri" panose="020F0502020204030204" pitchFamily="34" charset="0"/>
              </a:rPr>
              <a:t>²Institution</a:t>
            </a:r>
            <a:r>
              <a:rPr lang="it-IT" sz="1800" dirty="0">
                <a:cs typeface="Calibri" panose="020F0502020204030204" pitchFamily="34" charset="0"/>
              </a:rPr>
              <a:t>, </a:t>
            </a:r>
            <a:r>
              <a:rPr lang="it-IT" sz="1800" dirty="0" smtClean="0">
                <a:cs typeface="Calibri" panose="020F0502020204030204" pitchFamily="34" charset="0"/>
              </a:rPr>
              <a:t>Country</a:t>
            </a:r>
            <a:endParaRPr lang="it-IT" sz="1800" dirty="0"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57864" y="5382884"/>
            <a:ext cx="7686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cs typeface="Calibri" panose="020F0502020204030204" pitchFamily="34" charset="0"/>
              </a:rPr>
              <a:t>*email.address@domain.com </a:t>
            </a:r>
          </a:p>
          <a:p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(The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asterisk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* must be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placed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next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to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name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and email of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author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presenting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paper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</a:p>
          <a:p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L’asterisco * va inserito vicino al nome e all’email dell’autore che presenta il contributo)</a:t>
            </a:r>
            <a:endParaRPr lang="it-IT" sz="1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88521" y="1087257"/>
            <a:ext cx="75653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0" i="0" dirty="0" smtClean="0">
                <a:solidFill>
                  <a:srgbClr val="222222"/>
                </a:solidFill>
                <a:effectLst/>
              </a:rPr>
              <a:t>GRAPHIC </a:t>
            </a:r>
            <a:r>
              <a:rPr lang="en-GB" sz="2400" dirty="0" smtClean="0"/>
              <a:t>INSTRUCTIONS / </a:t>
            </a:r>
            <a:r>
              <a:rPr lang="en-GB" sz="2400" i="1" dirty="0" smtClean="0"/>
              <a:t>INDICAZIONI GRAFICHE</a:t>
            </a:r>
          </a:p>
          <a:p>
            <a:pPr algn="just"/>
            <a:endParaRPr lang="en-GB" sz="2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text of the whole presentation </a:t>
            </a:r>
            <a:r>
              <a:rPr lang="en-US" u="sng" dirty="0" smtClean="0"/>
              <a:t>MUST BE IN ENGLISH</a:t>
            </a:r>
            <a:r>
              <a:rPr lang="en-US" dirty="0" smtClean="0"/>
              <a:t> / </a:t>
            </a:r>
            <a:r>
              <a:rPr lang="en-US" i="1" dirty="0" smtClean="0"/>
              <a:t>Il </a:t>
            </a:r>
            <a:r>
              <a:rPr lang="en-US" i="1" dirty="0" err="1" smtClean="0"/>
              <a:t>testo</a:t>
            </a:r>
            <a:r>
              <a:rPr lang="en-US" i="1" dirty="0" smtClean="0"/>
              <a:t> </a:t>
            </a:r>
            <a:r>
              <a:rPr lang="en-US" i="1" dirty="0" err="1" smtClean="0"/>
              <a:t>dell’intera</a:t>
            </a:r>
            <a:r>
              <a:rPr lang="en-US" i="1" dirty="0" smtClean="0"/>
              <a:t> </a:t>
            </a:r>
            <a:r>
              <a:rPr lang="en-US" i="1" dirty="0" err="1" smtClean="0"/>
              <a:t>presentazione</a:t>
            </a:r>
            <a:r>
              <a:rPr lang="en-US" i="1" dirty="0" smtClean="0"/>
              <a:t> </a:t>
            </a:r>
            <a:r>
              <a:rPr lang="en-US" i="1" u="sng" dirty="0" smtClean="0"/>
              <a:t>DEVE ESSERE IN INGLESE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oral presentation could be in English or in Italian with texts in English </a:t>
            </a:r>
            <a:r>
              <a:rPr lang="en-US" dirty="0" smtClean="0"/>
              <a:t>/ </a:t>
            </a:r>
            <a:r>
              <a:rPr lang="it-IT" i="1" dirty="0"/>
              <a:t>La presentazione orale </a:t>
            </a:r>
            <a:r>
              <a:rPr lang="it-IT" i="1" dirty="0" smtClean="0"/>
              <a:t>può </a:t>
            </a:r>
            <a:r>
              <a:rPr lang="it-IT" i="1" dirty="0"/>
              <a:t>essere in lingua inglese o in lingua italiana con i </a:t>
            </a:r>
            <a:r>
              <a:rPr lang="it-IT" i="1" dirty="0" smtClean="0"/>
              <a:t>testi delle </a:t>
            </a:r>
            <a:r>
              <a:rPr lang="it-IT" i="1" dirty="0" err="1" smtClean="0"/>
              <a:t>slides</a:t>
            </a:r>
            <a:r>
              <a:rPr lang="it-IT" i="1" dirty="0" smtClean="0"/>
              <a:t> </a:t>
            </a:r>
            <a:r>
              <a:rPr lang="it-IT" i="1" dirty="0"/>
              <a:t>in inglese</a:t>
            </a: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text must be in Calibri, </a:t>
            </a:r>
            <a:r>
              <a:rPr lang="en-US" dirty="0" smtClean="0"/>
              <a:t>minimum 18pt / </a:t>
            </a:r>
            <a:r>
              <a:rPr lang="it-IT" i="1" dirty="0" smtClean="0"/>
              <a:t>Tutto il testo deve essere inserito in Calibri, dimensione minima 18pt</a:t>
            </a:r>
            <a:r>
              <a:rPr lang="it-IT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Slides </a:t>
            </a:r>
            <a:r>
              <a:rPr lang="en-US" dirty="0"/>
              <a:t>ONLY in the standard 4: 3 </a:t>
            </a:r>
            <a:r>
              <a:rPr lang="en-US" dirty="0" smtClean="0"/>
              <a:t>format / </a:t>
            </a:r>
            <a:r>
              <a:rPr lang="it-IT" i="1" dirty="0" smtClean="0"/>
              <a:t>Diapositive </a:t>
            </a:r>
            <a:r>
              <a:rPr lang="it-IT" i="1" u="sng" dirty="0" smtClean="0"/>
              <a:t>SOLO</a:t>
            </a:r>
            <a:r>
              <a:rPr lang="it-IT" i="1" dirty="0" smtClean="0"/>
              <a:t> nel formato standard 4:3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not change the background</a:t>
            </a:r>
            <a:r>
              <a:rPr lang="it-IT" i="1" dirty="0" smtClean="0"/>
              <a:t> </a:t>
            </a:r>
            <a:r>
              <a:rPr lang="en-US" dirty="0" smtClean="0"/>
              <a:t>/ </a:t>
            </a:r>
            <a:r>
              <a:rPr lang="en-US" i="1" dirty="0"/>
              <a:t>N</a:t>
            </a:r>
            <a:r>
              <a:rPr lang="en-US" i="1" dirty="0" smtClean="0"/>
              <a:t>on </a:t>
            </a:r>
            <a:r>
              <a:rPr lang="en-US" i="1" dirty="0" err="1" smtClean="0"/>
              <a:t>cambiare</a:t>
            </a:r>
            <a:r>
              <a:rPr lang="en-US" i="1" dirty="0" smtClean="0"/>
              <a:t> lo </a:t>
            </a:r>
            <a:r>
              <a:rPr lang="en-US" i="1" dirty="0" err="1" smtClean="0"/>
              <a:t>sfondo</a:t>
            </a:r>
            <a:endParaRPr lang="en-US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graphics or color images </a:t>
            </a:r>
            <a:r>
              <a:rPr lang="it-IT" dirty="0" smtClean="0"/>
              <a:t>/</a:t>
            </a:r>
            <a:r>
              <a:rPr lang="it-IT" i="1" dirty="0" smtClean="0"/>
              <a:t> Preferire grafici o immagini a colori</a:t>
            </a:r>
            <a:endParaRPr lang="en-US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insert new slides it is advisable to duplicate the slide </a:t>
            </a:r>
            <a:r>
              <a:rPr lang="it-IT" dirty="0" smtClean="0"/>
              <a:t>n°2 / </a:t>
            </a:r>
            <a:r>
              <a:rPr lang="it-IT" i="1" dirty="0" smtClean="0"/>
              <a:t>Per inserire nuove slide si consiglia di duplicare la slide n°2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The </a:t>
            </a:r>
            <a:r>
              <a:rPr lang="it-IT" dirty="0" err="1" smtClean="0"/>
              <a:t>duration</a:t>
            </a:r>
            <a:r>
              <a:rPr lang="it-IT" dirty="0" smtClean="0"/>
              <a:t> of the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10 min. / </a:t>
            </a:r>
            <a:r>
              <a:rPr lang="it-IT" i="1" dirty="0" smtClean="0"/>
              <a:t>Durata della presentazione 10 min.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88521" y="6334780"/>
            <a:ext cx="8255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INSERT HERE THE PAPER TITLE / </a:t>
            </a:r>
            <a:r>
              <a:rPr lang="en-US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INSERIRE QUI IL TITOLO DEL CONTRIBUTO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6360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84207" y="1338030"/>
            <a:ext cx="7772400" cy="7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+mn-lt"/>
              </a:rPr>
              <a:t>TITLE/</a:t>
            </a:r>
            <a:r>
              <a:rPr lang="it-IT" sz="3200" i="1" dirty="0" smtClean="0">
                <a:latin typeface="+mn-lt"/>
              </a:rPr>
              <a:t>TITOLO</a:t>
            </a:r>
            <a:endParaRPr lang="it-IT" sz="3200" i="1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84207" y="5227608"/>
            <a:ext cx="7686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cs typeface="Calibri" panose="020F0502020204030204" pitchFamily="34" charset="0"/>
              </a:rPr>
              <a:t>*email.address@domain.com </a:t>
            </a:r>
          </a:p>
          <a:p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(The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asterisk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* must be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placed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next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to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name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and email of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author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presenting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 the </a:t>
            </a:r>
            <a:r>
              <a:rPr lang="it-IT" sz="1200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paper</a:t>
            </a:r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/</a:t>
            </a:r>
          </a:p>
          <a:p>
            <a:r>
              <a:rPr lang="it-IT" sz="1200" dirty="0" smtClean="0">
                <a:solidFill>
                  <a:srgbClr val="FF0000"/>
                </a:solidFill>
                <a:cs typeface="Calibri" panose="020F0502020204030204" pitchFamily="34" charset="0"/>
              </a:rPr>
              <a:t>L’asterisco * va inserito vicino al nome e all’email dell’autore che presenta il contributo)</a:t>
            </a:r>
            <a:endParaRPr lang="it-IT" sz="1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884207" y="2308360"/>
            <a:ext cx="7341078" cy="84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 smtClean="0"/>
              <a:t>NAME SURNAME</a:t>
            </a:r>
            <a:r>
              <a:rPr lang="it-IT" sz="1600" dirty="0" smtClean="0">
                <a:cs typeface="Calibri" panose="020F0502020204030204" pitchFamily="34" charset="0"/>
              </a:rPr>
              <a:t>, </a:t>
            </a:r>
            <a:r>
              <a:rPr lang="it-IT" sz="1600" dirty="0" smtClean="0"/>
              <a:t>NAME SURNAME</a:t>
            </a:r>
            <a:r>
              <a:rPr lang="it-IT" sz="1600" dirty="0" smtClean="0">
                <a:cs typeface="Calibri" panose="020F0502020204030204" pitchFamily="34" charset="0"/>
              </a:rPr>
              <a:t>, NAME SURNAME*</a:t>
            </a:r>
          </a:p>
          <a:p>
            <a:pPr marL="0" indent="0">
              <a:buNone/>
            </a:pPr>
            <a:r>
              <a:rPr lang="it-IT" sz="1600" i="1" dirty="0" smtClean="0"/>
              <a:t>NOME COGNOME</a:t>
            </a:r>
            <a:r>
              <a:rPr lang="it-IT" sz="1600" i="1" dirty="0" smtClean="0">
                <a:cs typeface="Calibri" panose="020F0502020204030204" pitchFamily="34" charset="0"/>
              </a:rPr>
              <a:t>, NOME COGNOME, </a:t>
            </a:r>
            <a:r>
              <a:rPr lang="it-IT" sz="1600" i="1" dirty="0" smtClean="0"/>
              <a:t>NOME COGNOME</a:t>
            </a:r>
            <a:r>
              <a:rPr lang="it-IT" sz="1600" i="1" dirty="0" smtClean="0">
                <a:cs typeface="Calibri" panose="020F0502020204030204" pitchFamily="34" charset="0"/>
              </a:rPr>
              <a:t>*</a:t>
            </a:r>
            <a:endParaRPr lang="it-IT" sz="1600" i="1" dirty="0"/>
          </a:p>
        </p:txBody>
      </p:sp>
      <p:sp>
        <p:nvSpPr>
          <p:cNvPr id="9" name="Rettangolo 8"/>
          <p:cNvSpPr/>
          <p:nvPr/>
        </p:nvSpPr>
        <p:spPr>
          <a:xfrm>
            <a:off x="884207" y="3270001"/>
            <a:ext cx="7595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2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THANKS FOR THE ATTENTION</a:t>
            </a:r>
            <a:endParaRPr lang="it-IT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42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277</Words>
  <Application>Microsoft Office PowerPoint</Application>
  <PresentationFormat>Presentazione su schermo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Tema di Office</vt:lpstr>
      <vt:lpstr>TITLE/TITOLO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15</cp:revision>
  <dcterms:created xsi:type="dcterms:W3CDTF">2019-07-23T07:36:30Z</dcterms:created>
  <dcterms:modified xsi:type="dcterms:W3CDTF">2019-07-31T15:12:02Z</dcterms:modified>
</cp:coreProperties>
</file>